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4" r:id="rId9"/>
    <p:sldId id="265" r:id="rId10"/>
    <p:sldId id="263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8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86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7F72B0-DA22-4581-A57D-24054DC7F8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2FF851E-0E64-4923-9BF6-659B353242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13B0D47-7147-46C6-8132-98718D3FE7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C0356-DA0B-49FC-8604-FA5248B3CAB8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4F553BF-6BFA-424F-9DFB-7477F207CC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3ACD2DC-22FC-49DF-9779-EC519177D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B6193-D587-4ED8-BE7D-8B56A605D0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96941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03328E-0BE8-4E97-B7A1-305F19F04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56576BF-FE47-49D9-9B45-E201758D56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9C6FF6F-A2E9-4B09-A390-14D40D5CF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C0356-DA0B-49FC-8604-FA5248B3CAB8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625A23-90D9-442C-B91D-53F92B0666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205C5D4-61F9-4C78-AC2F-3FB35D7B9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B6193-D587-4ED8-BE7D-8B56A605D0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458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DFB132E-7FF5-43EA-A321-6B76A6A07B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B81A2C2-DD9E-4A73-AEC9-D486FB6A51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9BE0098-9331-4495-B971-159F4862F2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C0356-DA0B-49FC-8604-FA5248B3CAB8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02B22AD-4041-4BE3-AB59-38879A8BF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1E6565F-FC06-4AF8-BD4D-70C7D4C9D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B6193-D587-4ED8-BE7D-8B56A605D0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34813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AF7E77-9A66-4CC0-91BA-734400D7F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BE2267A-8CF7-4419-BB31-626D7F62AC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0B09EA3-1527-4ED7-8B8D-47596FD16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C0356-DA0B-49FC-8604-FA5248B3CAB8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907D80F-7061-4C92-A980-4DC02A480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52DAFBE-F4E4-4E8E-AB64-E59EDBAE6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B6193-D587-4ED8-BE7D-8B56A605D0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0512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09A4F9-38AB-41FD-993A-CFADCA0E67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C232832-3565-413E-B1C7-04323C96C9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6C21025-59D2-4358-886A-979B141E05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C0356-DA0B-49FC-8604-FA5248B3CAB8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7A904F1-EF75-450A-AEAA-46DBCCD6FC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7893489-8315-4091-AFCA-302D72F6C1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B6193-D587-4ED8-BE7D-8B56A605D0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1808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603312-506A-41B4-93C2-FEC058937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1D6CE2D-6D42-4112-94CD-DE8CEB350A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37FBED4-7A76-48E1-B232-606577F057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572D69E-57F4-403F-819E-1219071CB4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C0356-DA0B-49FC-8604-FA5248B3CAB8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8BD50FF-D642-47A3-B865-9FE7ECE13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E136923-B3BE-4E7C-B2AD-8359839C4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B6193-D587-4ED8-BE7D-8B56A605D0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3571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54D1AD-244B-47FC-A3CA-85C4F90DF1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0544334-5773-49A5-8316-D375997982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157509A-F9DC-4BB6-BF86-3D2FBAD5A4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427BD99-3EAC-42F5-AFCA-EC76864451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B18F26C-E00F-4330-9AF9-0220D34C9B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E4436AF-E9D1-4236-A717-D206977CDA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C0356-DA0B-49FC-8604-FA5248B3CAB8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BDBE73A-0F86-46BF-81ED-80867408E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A85F193-A736-44E6-8B7D-0FBDE769C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B6193-D587-4ED8-BE7D-8B56A605D0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3691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7CE08E-BBA6-4F29-A539-5A7516A56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A2D9BC9-9936-4C6B-A2E1-E9EE1C8C58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C0356-DA0B-49FC-8604-FA5248B3CAB8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5FF487E-AFA2-4F83-8F27-1542BA1C1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B28BA28-F118-4805-9782-7C12020DBD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B6193-D587-4ED8-BE7D-8B56A605D0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6799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92EFBC4-5952-46B0-B13C-86F8901FF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C0356-DA0B-49FC-8604-FA5248B3CAB8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08D7BD5-E105-458B-BC15-2538722A2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16E1DAF-788C-45F7-9BED-2B4628BF6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B6193-D587-4ED8-BE7D-8B56A605D0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936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0B1EA2-B80A-4EF8-BD04-CA8B1A2B6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166FF1A-CEE9-4039-BF8D-ECD125726E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D8F791C-F75A-453B-BD79-E88E2BDA8F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4C435C2-B051-4D0D-9779-50310514B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C0356-DA0B-49FC-8604-FA5248B3CAB8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AD860B2-7112-4691-9698-85D91BC103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47CABF9-A880-41DB-9382-250C70E6C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B6193-D587-4ED8-BE7D-8B56A605D0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82195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E5FF48-0EFA-4084-A3EE-EB50B8539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E663737-7987-4D2F-BB1D-00DF5CE62B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32E4171-7596-437E-BBA3-9766BA7527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2603FAF-21EA-4C01-90CE-95FC59CE0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C0356-DA0B-49FC-8604-FA5248B3CAB8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F00E493-8534-456D-B3AB-CDDD613ED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5CBF3BE-27FD-49DF-A1D9-803A6C5A0A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B6193-D587-4ED8-BE7D-8B56A605D0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78098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6FF906-1066-4D45-B3B1-FB6FE605F6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775EFFC-7585-4AEE-8FFC-5843A46B66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710917E-BFEB-4A10-8679-90B4F31ABE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8C0356-DA0B-49FC-8604-FA5248B3CAB8}" type="datetimeFigureOut">
              <a:rPr lang="ru-RU" smtClean="0"/>
              <a:t>14.05.2020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0BFBDA6-C6B6-4629-9508-5F85B640D8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114C174-727C-4CC2-B893-0E80E5A9A5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BB6193-D587-4ED8-BE7D-8B56A605D0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6085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277ED2D-27A5-45A0-BBF9-C01CC2ADD992}"/>
              </a:ext>
            </a:extLst>
          </p:cNvPr>
          <p:cNvSpPr txBox="1"/>
          <p:nvPr/>
        </p:nvSpPr>
        <p:spPr>
          <a:xfrm>
            <a:off x="182880" y="439300"/>
            <a:ext cx="12141199" cy="29290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ru-RU" sz="44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Дистанционное обучение по русскому языку </a:t>
            </a:r>
          </a:p>
          <a:p>
            <a:pPr algn="ctr">
              <a:spcAft>
                <a:spcPts val="1000"/>
              </a:spcAft>
            </a:pPr>
            <a:r>
              <a:rPr lang="ru-RU" sz="44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выпускных классах (из опыта работы с образовательной платформой «Фоксфорд» и облачными технологиями)</a:t>
            </a:r>
            <a:endParaRPr lang="ru-RU" sz="4400" b="1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1BC2A6-15F3-4A54-BBD9-5244D23F7F34}"/>
              </a:ext>
            </a:extLst>
          </p:cNvPr>
          <p:cNvSpPr txBox="1"/>
          <p:nvPr/>
        </p:nvSpPr>
        <p:spPr>
          <a:xfrm>
            <a:off x="7097086" y="4996819"/>
            <a:ext cx="5022909" cy="10515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Презентацию подготовила Пачкова В.А., учитель русского языка и литературы</a:t>
            </a:r>
          </a:p>
          <a:p>
            <a:pPr algn="ctr">
              <a:spcAft>
                <a:spcPts val="1000"/>
              </a:spcAft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МБОУ «Гимназия №3 ЗМР РТ»</a:t>
            </a:r>
            <a:endParaRPr lang="ru-RU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834F937-1318-458D-9F4C-9AFBCDA554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136" y="1846600"/>
            <a:ext cx="5096264" cy="509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4931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2043248-FB20-47E2-B39A-AA1F4BCA11FA}"/>
              </a:ext>
            </a:extLst>
          </p:cNvPr>
          <p:cNvSpPr txBox="1"/>
          <p:nvPr/>
        </p:nvSpPr>
        <p:spPr>
          <a:xfrm>
            <a:off x="270544" y="0"/>
            <a:ext cx="1178443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Подготовка к написанию сочинения-рассуждения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CFF201C-91D5-4D1F-8FE8-65F41372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4062" y="640774"/>
            <a:ext cx="6568267" cy="6120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5308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2043248-FB20-47E2-B39A-AA1F4BCA11FA}"/>
              </a:ext>
            </a:extLst>
          </p:cNvPr>
          <p:cNvSpPr txBox="1"/>
          <p:nvPr/>
        </p:nvSpPr>
        <p:spPr>
          <a:xfrm>
            <a:off x="270544" y="0"/>
            <a:ext cx="1178443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Тестовые задания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0EA825C-7BC1-4AA1-9B48-F642223870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947" y="702328"/>
            <a:ext cx="10824105" cy="6088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4266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2043248-FB20-47E2-B39A-AA1F4BCA11FA}"/>
              </a:ext>
            </a:extLst>
          </p:cNvPr>
          <p:cNvSpPr txBox="1"/>
          <p:nvPr/>
        </p:nvSpPr>
        <p:spPr>
          <a:xfrm>
            <a:off x="270544" y="0"/>
            <a:ext cx="1178443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Тестовые задания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2207A13-E23F-4E4B-87C9-EFEF1CBCEC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773" y="662730"/>
            <a:ext cx="10786146" cy="6067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2955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2043248-FB20-47E2-B39A-AA1F4BCA11FA}"/>
              </a:ext>
            </a:extLst>
          </p:cNvPr>
          <p:cNvSpPr txBox="1"/>
          <p:nvPr/>
        </p:nvSpPr>
        <p:spPr>
          <a:xfrm>
            <a:off x="270544" y="0"/>
            <a:ext cx="1178443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Тестовые задания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78A3D13-2D05-45D3-9EDC-0A8E26F2F4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" y="794332"/>
            <a:ext cx="10779854" cy="6063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8670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2043248-FB20-47E2-B39A-AA1F4BCA11FA}"/>
              </a:ext>
            </a:extLst>
          </p:cNvPr>
          <p:cNvSpPr txBox="1"/>
          <p:nvPr/>
        </p:nvSpPr>
        <p:spPr>
          <a:xfrm>
            <a:off x="270544" y="0"/>
            <a:ext cx="1178443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Тестовые задания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BEAA820-A32E-4951-9DA6-E60C6F2313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958" y="855677"/>
            <a:ext cx="10293292" cy="578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8322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2043248-FB20-47E2-B39A-AA1F4BCA11FA}"/>
              </a:ext>
            </a:extLst>
          </p:cNvPr>
          <p:cNvSpPr txBox="1"/>
          <p:nvPr/>
        </p:nvSpPr>
        <p:spPr>
          <a:xfrm>
            <a:off x="270544" y="0"/>
            <a:ext cx="1178443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Тестовые задания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124581B-93DE-4F1D-B2DF-0A0FF05606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492" y="838898"/>
            <a:ext cx="10503016" cy="5907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2385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2043248-FB20-47E2-B39A-AA1F4BCA11FA}"/>
              </a:ext>
            </a:extLst>
          </p:cNvPr>
          <p:cNvSpPr txBox="1"/>
          <p:nvPr/>
        </p:nvSpPr>
        <p:spPr>
          <a:xfrm>
            <a:off x="270544" y="0"/>
            <a:ext cx="1178443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Тестовые задания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A64FD60-6E52-4E00-88FF-296739120B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789" y="710718"/>
            <a:ext cx="10628851" cy="5978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723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D1510FC-F1AB-4ACE-90C8-5D167A861D6C}"/>
              </a:ext>
            </a:extLst>
          </p:cNvPr>
          <p:cNvSpPr txBox="1"/>
          <p:nvPr/>
        </p:nvSpPr>
        <p:spPr>
          <a:xfrm>
            <a:off x="186654" y="176061"/>
            <a:ext cx="590934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Три части в экзамене </a:t>
            </a:r>
          </a:p>
          <a:p>
            <a:pPr algn="ctr"/>
            <a:r>
              <a:rPr lang="ru-RU" sz="44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 русскому языку </a:t>
            </a:r>
          </a:p>
          <a:p>
            <a:pPr algn="ctr"/>
            <a:r>
              <a:rPr lang="ru-RU" sz="44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 9 классе</a:t>
            </a:r>
            <a:endParaRPr lang="ru-RU" sz="4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B5A21B-658E-4F18-B3E8-D1A057163AAC}"/>
              </a:ext>
            </a:extLst>
          </p:cNvPr>
          <p:cNvSpPr txBox="1"/>
          <p:nvPr/>
        </p:nvSpPr>
        <p:spPr>
          <a:xfrm>
            <a:off x="6887362" y="350516"/>
            <a:ext cx="5117984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4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Три направления работы</a:t>
            </a:r>
            <a:endParaRPr lang="ru-RU" sz="4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Стрелка: вправо 10">
            <a:extLst>
              <a:ext uri="{FF2B5EF4-FFF2-40B4-BE49-F238E27FC236}">
                <a16:creationId xmlns:a16="http://schemas.microsoft.com/office/drawing/2014/main" id="{46A2E57F-5FD8-47F8-B43C-DBFE5F15BFCB}"/>
              </a:ext>
            </a:extLst>
          </p:cNvPr>
          <p:cNvSpPr/>
          <p:nvPr/>
        </p:nvSpPr>
        <p:spPr>
          <a:xfrm>
            <a:off x="6023295" y="956345"/>
            <a:ext cx="864067" cy="23489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: вправо 11">
            <a:extLst>
              <a:ext uri="{FF2B5EF4-FFF2-40B4-BE49-F238E27FC236}">
                <a16:creationId xmlns:a16="http://schemas.microsoft.com/office/drawing/2014/main" id="{932F53F1-9741-4DA9-8751-A3DDC3BBDFC9}"/>
              </a:ext>
            </a:extLst>
          </p:cNvPr>
          <p:cNvSpPr/>
          <p:nvPr/>
        </p:nvSpPr>
        <p:spPr>
          <a:xfrm rot="7147594">
            <a:off x="1291905" y="2718033"/>
            <a:ext cx="1526796" cy="4026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: вправо 12">
            <a:extLst>
              <a:ext uri="{FF2B5EF4-FFF2-40B4-BE49-F238E27FC236}">
                <a16:creationId xmlns:a16="http://schemas.microsoft.com/office/drawing/2014/main" id="{D94E7BCD-022E-4A1D-A784-EEDC175B3577}"/>
              </a:ext>
            </a:extLst>
          </p:cNvPr>
          <p:cNvSpPr/>
          <p:nvPr/>
        </p:nvSpPr>
        <p:spPr>
          <a:xfrm rot="5135679">
            <a:off x="4391233" y="3092005"/>
            <a:ext cx="2248370" cy="3972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: вправо 13">
            <a:extLst>
              <a:ext uri="{FF2B5EF4-FFF2-40B4-BE49-F238E27FC236}">
                <a16:creationId xmlns:a16="http://schemas.microsoft.com/office/drawing/2014/main" id="{CF053E56-7408-4949-A4AF-724101EB0718}"/>
              </a:ext>
            </a:extLst>
          </p:cNvPr>
          <p:cNvSpPr/>
          <p:nvPr/>
        </p:nvSpPr>
        <p:spPr>
          <a:xfrm rot="3533601">
            <a:off x="8430936" y="2499059"/>
            <a:ext cx="1518407" cy="3691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6A55B4F-91FE-4481-B0EE-ED20B64583A4}"/>
              </a:ext>
            </a:extLst>
          </p:cNvPr>
          <p:cNvSpPr txBox="1"/>
          <p:nvPr/>
        </p:nvSpPr>
        <p:spPr>
          <a:xfrm>
            <a:off x="186654" y="3684232"/>
            <a:ext cx="401105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4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ИЗЛОЖЕНИЕ </a:t>
            </a:r>
            <a:endParaRPr lang="ru-RU" sz="4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40CED2E-5DC0-4C03-9244-D197301DAD1A}"/>
              </a:ext>
            </a:extLst>
          </p:cNvPr>
          <p:cNvSpPr txBox="1"/>
          <p:nvPr/>
        </p:nvSpPr>
        <p:spPr>
          <a:xfrm>
            <a:off x="3953384" y="4676214"/>
            <a:ext cx="401105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СОЧИНЕНИЕ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8C080A4-584C-439E-8747-C29C59996BED}"/>
              </a:ext>
            </a:extLst>
          </p:cNvPr>
          <p:cNvSpPr txBox="1"/>
          <p:nvPr/>
        </p:nvSpPr>
        <p:spPr>
          <a:xfrm>
            <a:off x="9001387" y="3435226"/>
            <a:ext cx="239925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ТЕСТ</a:t>
            </a:r>
          </a:p>
        </p:txBody>
      </p:sp>
    </p:spTree>
    <p:extLst>
      <p:ext uri="{BB962C8B-B14F-4D97-AF65-F5344CB8AC3E}">
        <p14:creationId xmlns:p14="http://schemas.microsoft.com/office/powerpoint/2010/main" val="35182746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2043248-FB20-47E2-B39A-AA1F4BCA11FA}"/>
              </a:ext>
            </a:extLst>
          </p:cNvPr>
          <p:cNvSpPr txBox="1"/>
          <p:nvPr/>
        </p:nvSpPr>
        <p:spPr>
          <a:xfrm>
            <a:off x="270544" y="0"/>
            <a:ext cx="1178443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Подготовка к написанию </a:t>
            </a:r>
          </a:p>
          <a:p>
            <a:pPr algn="ctr"/>
            <a:r>
              <a:rPr lang="ru-RU" sz="48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сжатого изложения</a:t>
            </a:r>
            <a:endParaRPr lang="ru-RU" sz="4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833CE4B-2420-42EA-90D5-1D91626B8D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216" y="1476903"/>
            <a:ext cx="9419523" cy="5381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3737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2043248-FB20-47E2-B39A-AA1F4BCA11FA}"/>
              </a:ext>
            </a:extLst>
          </p:cNvPr>
          <p:cNvSpPr txBox="1"/>
          <p:nvPr/>
        </p:nvSpPr>
        <p:spPr>
          <a:xfrm>
            <a:off x="270544" y="0"/>
            <a:ext cx="1178443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Подготовка к написанию </a:t>
            </a:r>
          </a:p>
          <a:p>
            <a:pPr algn="ctr"/>
            <a:r>
              <a:rPr lang="ru-RU" sz="48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сжатого изложения</a:t>
            </a:r>
            <a:endParaRPr lang="ru-RU" sz="4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59A62ED-EF53-47FB-BEB2-E32C4C9203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4811" y="1449755"/>
            <a:ext cx="6367763" cy="5337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1331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2043248-FB20-47E2-B39A-AA1F4BCA11FA}"/>
              </a:ext>
            </a:extLst>
          </p:cNvPr>
          <p:cNvSpPr txBox="1"/>
          <p:nvPr/>
        </p:nvSpPr>
        <p:spPr>
          <a:xfrm>
            <a:off x="270544" y="0"/>
            <a:ext cx="1178443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Подготовка к написанию сочинения-рассуждения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D21D740-9B1B-4978-947B-2D32E1CEE6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6124" y="633997"/>
            <a:ext cx="7047515" cy="6337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497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2043248-FB20-47E2-B39A-AA1F4BCA11FA}"/>
              </a:ext>
            </a:extLst>
          </p:cNvPr>
          <p:cNvSpPr txBox="1"/>
          <p:nvPr/>
        </p:nvSpPr>
        <p:spPr>
          <a:xfrm>
            <a:off x="270544" y="0"/>
            <a:ext cx="1178443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Подготовка к написанию сочинения-рассуждения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2D30BC0-7C7E-4108-995D-918D2E96D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9610" y="707886"/>
            <a:ext cx="8052779" cy="6203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8788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2043248-FB20-47E2-B39A-AA1F4BCA11FA}"/>
              </a:ext>
            </a:extLst>
          </p:cNvPr>
          <p:cNvSpPr txBox="1"/>
          <p:nvPr/>
        </p:nvSpPr>
        <p:spPr>
          <a:xfrm>
            <a:off x="270544" y="0"/>
            <a:ext cx="1178443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Подготовка к написанию сочинения-рассуждения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C7CA666-3E6E-41CD-AC2D-076423F0DA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6614" y="707886"/>
            <a:ext cx="6899055" cy="6076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2261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2043248-FB20-47E2-B39A-AA1F4BCA11FA}"/>
              </a:ext>
            </a:extLst>
          </p:cNvPr>
          <p:cNvSpPr txBox="1"/>
          <p:nvPr/>
        </p:nvSpPr>
        <p:spPr>
          <a:xfrm>
            <a:off x="270544" y="0"/>
            <a:ext cx="1178443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Подготовка к написанию сочинения-рассуждения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C25FAC2-735F-47FB-A3BD-144CF06F9B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3272" y="1837345"/>
            <a:ext cx="3407955" cy="340795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755A2AE-A0CA-4B7D-8C22-2493AE5889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56858" y="1851264"/>
            <a:ext cx="5019211" cy="376440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7178723-9E86-4AC6-99F3-2FA6526883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948" y="1223861"/>
            <a:ext cx="4227031" cy="5054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0934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2043248-FB20-47E2-B39A-AA1F4BCA11FA}"/>
              </a:ext>
            </a:extLst>
          </p:cNvPr>
          <p:cNvSpPr txBox="1"/>
          <p:nvPr/>
        </p:nvSpPr>
        <p:spPr>
          <a:xfrm>
            <a:off x="270544" y="0"/>
            <a:ext cx="1178443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Подготовка к написанию сочинения-рассуждения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7D25E72-CF28-4920-B14B-5270B70AF0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021" y="739050"/>
            <a:ext cx="6041588" cy="302521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EE906B2-FB84-49C9-9BB7-5A7EA5CB21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6635" y="739050"/>
            <a:ext cx="4799319" cy="3057889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9C05F60-7F74-439D-B7D8-A2F6187D6E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853" y="3984045"/>
            <a:ext cx="5881756" cy="2873955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818A2A2-689B-444B-B423-F1A9FE956C2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1687" y="3961812"/>
            <a:ext cx="4799319" cy="2896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5191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</TotalTime>
  <Words>104</Words>
  <Application>Microsoft Office PowerPoint</Application>
  <PresentationFormat>Широкоэкранный</PresentationFormat>
  <Paragraphs>27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13</cp:revision>
  <dcterms:created xsi:type="dcterms:W3CDTF">2020-05-10T15:45:16Z</dcterms:created>
  <dcterms:modified xsi:type="dcterms:W3CDTF">2020-05-14T15:45:58Z</dcterms:modified>
</cp:coreProperties>
</file>